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299" r:id="rId3"/>
    <p:sldId id="263" r:id="rId4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813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6712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795" y="3862201"/>
            <a:ext cx="10350137" cy="9144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ESP8266/ESP32 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Arduino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版本接入物联网平台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743902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6" y="414466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ESP32 TLS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8" y="420223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43527" y="234442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 Arduino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</a:p>
        </p:txBody>
      </p:sp>
      <p:sp>
        <p:nvSpPr>
          <p:cNvPr id="10" name="矩形 9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43526" y="2933333"/>
            <a:ext cx="483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MQTT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PubSubClient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43527" y="3510215"/>
            <a:ext cx="390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 Arduino TLS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90829" y="356778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35</Words>
  <Application>Microsoft Office PowerPoint</Application>
  <PresentationFormat>宽屏</PresentationFormat>
  <Paragraphs>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ESP8266/ESP32 Arduino版本接入物联网平台</vt:lpstr>
      <vt:lpstr>课程内容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319</cp:revision>
  <cp:lastPrinted>2019-10-09T05:54:36Z</cp:lastPrinted>
  <dcterms:created xsi:type="dcterms:W3CDTF">2019-09-24T11:37:36Z</dcterms:created>
  <dcterms:modified xsi:type="dcterms:W3CDTF">2020-01-14T08:58:54Z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